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13"/>
  </p:normalViewPr>
  <p:slideViewPr>
    <p:cSldViewPr snapToGrid="0">
      <p:cViewPr varScale="1">
        <p:scale>
          <a:sx n="108" d="100"/>
          <a:sy n="108" d="100"/>
        </p:scale>
        <p:origin x="7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243647-6C35-A748-8FCF-426252A99EA4}" type="doc">
      <dgm:prSet loTypeId="urn:microsoft.com/office/officeart/2005/8/layout/h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D6E5BA4-6923-B64C-9381-08BE3E1BDB6E}">
      <dgm:prSet phldrT="[Text]"/>
      <dgm:spPr/>
      <dgm:t>
        <a:bodyPr/>
        <a:lstStyle/>
        <a:p>
          <a:r>
            <a:rPr lang="en-GB" dirty="0"/>
            <a:t>Key priority 1</a:t>
          </a:r>
        </a:p>
      </dgm:t>
    </dgm:pt>
    <dgm:pt modelId="{874A9E91-E3EC-DC4F-9AC2-B800D4154DF3}" type="parTrans" cxnId="{7BAA3D87-D91E-0F4D-8618-D485B1998AA9}">
      <dgm:prSet/>
      <dgm:spPr/>
      <dgm:t>
        <a:bodyPr/>
        <a:lstStyle/>
        <a:p>
          <a:endParaRPr lang="en-GB"/>
        </a:p>
      </dgm:t>
    </dgm:pt>
    <dgm:pt modelId="{4BE08FDE-F4C9-8245-BAE3-0398BE414DAA}" type="sibTrans" cxnId="{7BAA3D87-D91E-0F4D-8618-D485B1998AA9}">
      <dgm:prSet/>
      <dgm:spPr/>
      <dgm:t>
        <a:bodyPr/>
        <a:lstStyle/>
        <a:p>
          <a:endParaRPr lang="en-GB"/>
        </a:p>
      </dgm:t>
    </dgm:pt>
    <dgm:pt modelId="{2DCAB2AD-1DB2-274B-84FC-7860BD82A142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GB" sz="1400" dirty="0">
              <a:solidFill>
                <a:schemeClr val="tx1"/>
              </a:solidFill>
            </a:rPr>
            <a:t>To work with Link to embed the ‘Relational Approach’ to support pupil’s wellbeing, behaviour and learning development alongside our key values. </a:t>
          </a:r>
        </a:p>
      </dgm:t>
    </dgm:pt>
    <dgm:pt modelId="{F197A178-0AC4-944D-9156-ADBCDCF07E52}" type="parTrans" cxnId="{F5EEC25E-4A61-0F49-B9A4-866181816E1A}">
      <dgm:prSet/>
      <dgm:spPr/>
      <dgm:t>
        <a:bodyPr/>
        <a:lstStyle/>
        <a:p>
          <a:endParaRPr lang="en-GB"/>
        </a:p>
      </dgm:t>
    </dgm:pt>
    <dgm:pt modelId="{3C2663E0-66D6-A742-86E0-52A0BE82F3E5}" type="sibTrans" cxnId="{F5EEC25E-4A61-0F49-B9A4-866181816E1A}">
      <dgm:prSet/>
      <dgm:spPr/>
      <dgm:t>
        <a:bodyPr/>
        <a:lstStyle/>
        <a:p>
          <a:endParaRPr lang="en-GB"/>
        </a:p>
      </dgm:t>
    </dgm:pt>
    <dgm:pt modelId="{54F205E7-7257-2D4D-B142-161E9FE0D3AE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en-GB" sz="5100" dirty="0"/>
        </a:p>
      </dgm:t>
    </dgm:pt>
    <dgm:pt modelId="{14428E9C-FF8A-B846-B8C5-BF0D6242AC21}" type="parTrans" cxnId="{233135AF-7B56-F34E-B510-B2DF36A2B516}">
      <dgm:prSet/>
      <dgm:spPr/>
      <dgm:t>
        <a:bodyPr/>
        <a:lstStyle/>
        <a:p>
          <a:endParaRPr lang="en-GB"/>
        </a:p>
      </dgm:t>
    </dgm:pt>
    <dgm:pt modelId="{871798F4-6A89-084A-9C0C-3B5D38706083}" type="sibTrans" cxnId="{233135AF-7B56-F34E-B510-B2DF36A2B516}">
      <dgm:prSet/>
      <dgm:spPr/>
      <dgm:t>
        <a:bodyPr/>
        <a:lstStyle/>
        <a:p>
          <a:endParaRPr lang="en-GB"/>
        </a:p>
      </dgm:t>
    </dgm:pt>
    <dgm:pt modelId="{19190512-55BF-8C49-8C37-BE3884341A3A}">
      <dgm:prSet phldrT="[Text]"/>
      <dgm:spPr/>
      <dgm:t>
        <a:bodyPr/>
        <a:lstStyle/>
        <a:p>
          <a:r>
            <a:rPr lang="en-GB" dirty="0"/>
            <a:t>Key priority 2</a:t>
          </a:r>
        </a:p>
      </dgm:t>
    </dgm:pt>
    <dgm:pt modelId="{E8F88AEB-0E30-CD40-9E87-72B823F51BE0}" type="parTrans" cxnId="{1244E340-8880-A641-9BDB-300FE1EEA616}">
      <dgm:prSet/>
      <dgm:spPr/>
      <dgm:t>
        <a:bodyPr/>
        <a:lstStyle/>
        <a:p>
          <a:endParaRPr lang="en-GB"/>
        </a:p>
      </dgm:t>
    </dgm:pt>
    <dgm:pt modelId="{B5381938-AD8D-BB42-BEE2-9F923FC53980}" type="sibTrans" cxnId="{1244E340-8880-A641-9BDB-300FE1EEA616}">
      <dgm:prSet/>
      <dgm:spPr/>
      <dgm:t>
        <a:bodyPr/>
        <a:lstStyle/>
        <a:p>
          <a:endParaRPr lang="en-GB"/>
        </a:p>
      </dgm:t>
    </dgm:pt>
    <dgm:pt modelId="{DFEDD4FD-7518-944C-B5BB-9B45A3E7A984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GB" sz="1400" b="0" i="0" u="none" dirty="0">
              <a:solidFill>
                <a:schemeClr val="tx1"/>
              </a:solidFill>
            </a:rPr>
            <a:t>Develop a model of metacognition and self-regulation, alongside an understanding of teaching metacognitive strategies using EEF research. This will be used to support improvements in writing. </a:t>
          </a:r>
          <a:endParaRPr lang="en-GB" sz="1400" dirty="0">
            <a:solidFill>
              <a:schemeClr val="tx1"/>
            </a:solidFill>
          </a:endParaRPr>
        </a:p>
      </dgm:t>
    </dgm:pt>
    <dgm:pt modelId="{A871ABA2-5DDD-DB48-B171-B418289FD5B4}" type="parTrans" cxnId="{FEC03CAA-5191-3B4B-91B2-CD307E591CB0}">
      <dgm:prSet/>
      <dgm:spPr/>
      <dgm:t>
        <a:bodyPr/>
        <a:lstStyle/>
        <a:p>
          <a:endParaRPr lang="en-GB"/>
        </a:p>
      </dgm:t>
    </dgm:pt>
    <dgm:pt modelId="{04A8E25B-58DC-C140-B013-5E3EF918C3AD}" type="sibTrans" cxnId="{FEC03CAA-5191-3B4B-91B2-CD307E591CB0}">
      <dgm:prSet/>
      <dgm:spPr/>
      <dgm:t>
        <a:bodyPr/>
        <a:lstStyle/>
        <a:p>
          <a:endParaRPr lang="en-GB"/>
        </a:p>
      </dgm:t>
    </dgm:pt>
    <dgm:pt modelId="{ECF81871-63D4-FE4A-8F97-16A8F22A6688}">
      <dgm:prSet phldrT="[Text]"/>
      <dgm:spPr/>
      <dgm:t>
        <a:bodyPr/>
        <a:lstStyle/>
        <a:p>
          <a:r>
            <a:rPr lang="en-GB" dirty="0"/>
            <a:t>Key priority 3</a:t>
          </a:r>
        </a:p>
      </dgm:t>
    </dgm:pt>
    <dgm:pt modelId="{BAF7F494-0416-214B-B0D2-E97C3D6F4462}" type="parTrans" cxnId="{FB5570B0-FCAF-FA4E-9491-8A241DB42D62}">
      <dgm:prSet/>
      <dgm:spPr/>
      <dgm:t>
        <a:bodyPr/>
        <a:lstStyle/>
        <a:p>
          <a:endParaRPr lang="en-GB"/>
        </a:p>
      </dgm:t>
    </dgm:pt>
    <dgm:pt modelId="{09FC9D99-07B3-7D4A-850E-811B307BEBD5}" type="sibTrans" cxnId="{FB5570B0-FCAF-FA4E-9491-8A241DB42D62}">
      <dgm:prSet/>
      <dgm:spPr/>
      <dgm:t>
        <a:bodyPr/>
        <a:lstStyle/>
        <a:p>
          <a:endParaRPr lang="en-GB"/>
        </a:p>
      </dgm:t>
    </dgm:pt>
    <dgm:pt modelId="{73047C43-043A-4E48-B1CE-34814F064BF6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GB" sz="1400" b="0" i="0" u="none" dirty="0">
              <a:solidFill>
                <a:schemeClr val="tx1"/>
              </a:solidFill>
            </a:rPr>
            <a:t>Develop assessment of foundation subjects through further work on end points. Ensure end points in all curriculum areas are explicit and sequential</a:t>
          </a:r>
          <a:endParaRPr lang="en-GB" sz="1400" dirty="0">
            <a:solidFill>
              <a:schemeClr val="tx1"/>
            </a:solidFill>
          </a:endParaRPr>
        </a:p>
      </dgm:t>
    </dgm:pt>
    <dgm:pt modelId="{54B29B0B-A54E-D443-B7DD-D6D0A773F559}" type="parTrans" cxnId="{E471E69F-23FD-784F-BC0C-4447A29104B4}">
      <dgm:prSet/>
      <dgm:spPr/>
      <dgm:t>
        <a:bodyPr/>
        <a:lstStyle/>
        <a:p>
          <a:endParaRPr lang="en-GB"/>
        </a:p>
      </dgm:t>
    </dgm:pt>
    <dgm:pt modelId="{0703B5FB-76AB-1748-8228-D61E35DC051D}" type="sibTrans" cxnId="{E471E69F-23FD-784F-BC0C-4447A29104B4}">
      <dgm:prSet/>
      <dgm:spPr/>
      <dgm:t>
        <a:bodyPr/>
        <a:lstStyle/>
        <a:p>
          <a:endParaRPr lang="en-GB"/>
        </a:p>
      </dgm:t>
    </dgm:pt>
    <dgm:pt modelId="{A2E4A4AF-C75D-8347-9943-8E1814F85B52}">
      <dgm:prSet/>
      <dgm:spPr/>
      <dgm:t>
        <a:bodyPr/>
        <a:lstStyle/>
        <a:p>
          <a:r>
            <a:rPr lang="en-GB" dirty="0"/>
            <a:t>Key priority 4</a:t>
          </a:r>
        </a:p>
      </dgm:t>
    </dgm:pt>
    <dgm:pt modelId="{FCC504EB-D342-1543-AF42-4334694893AF}" type="parTrans" cxnId="{FFCC2177-F511-6E47-A26B-84B8A187FBF4}">
      <dgm:prSet/>
      <dgm:spPr/>
      <dgm:t>
        <a:bodyPr/>
        <a:lstStyle/>
        <a:p>
          <a:endParaRPr lang="en-GB"/>
        </a:p>
      </dgm:t>
    </dgm:pt>
    <dgm:pt modelId="{D6456111-DB5A-174B-9CB9-B98C6DEB61F0}" type="sibTrans" cxnId="{FFCC2177-F511-6E47-A26B-84B8A187FBF4}">
      <dgm:prSet/>
      <dgm:spPr/>
      <dgm:t>
        <a:bodyPr/>
        <a:lstStyle/>
        <a:p>
          <a:endParaRPr lang="en-GB"/>
        </a:p>
      </dgm:t>
    </dgm:pt>
    <dgm:pt modelId="{ED9E5E75-0E1E-6F4B-9036-015205951466}">
      <dgm:prSet/>
      <dgm:spPr/>
      <dgm:t>
        <a:bodyPr/>
        <a:lstStyle/>
        <a:p>
          <a:r>
            <a:rPr lang="en-GB" dirty="0"/>
            <a:t>Key priority 5</a:t>
          </a:r>
        </a:p>
      </dgm:t>
    </dgm:pt>
    <dgm:pt modelId="{58A513B4-A270-FA43-8D68-7C51779062C2}" type="parTrans" cxnId="{FCC462AF-0182-714E-8FEA-D04A16622DD8}">
      <dgm:prSet/>
      <dgm:spPr/>
      <dgm:t>
        <a:bodyPr/>
        <a:lstStyle/>
        <a:p>
          <a:endParaRPr lang="en-GB"/>
        </a:p>
      </dgm:t>
    </dgm:pt>
    <dgm:pt modelId="{96D099BB-B4D1-354B-A17F-C9E569E2DE68}" type="sibTrans" cxnId="{FCC462AF-0182-714E-8FEA-D04A16622DD8}">
      <dgm:prSet/>
      <dgm:spPr/>
      <dgm:t>
        <a:bodyPr/>
        <a:lstStyle/>
        <a:p>
          <a:endParaRPr lang="en-GB"/>
        </a:p>
      </dgm:t>
    </dgm:pt>
    <dgm:pt modelId="{CCB34190-D235-0A4A-8518-5B3B0B303650}">
      <dgm:prSet/>
      <dgm:spPr/>
      <dgm:t>
        <a:bodyPr/>
        <a:lstStyle/>
        <a:p>
          <a:endParaRPr lang="en-US" dirty="0"/>
        </a:p>
      </dgm:t>
    </dgm:pt>
    <dgm:pt modelId="{0E5701B9-1381-9F4E-8E41-6586AB4DFA7B}" type="parTrans" cxnId="{03A613CC-BA59-1945-B422-61C46DF052FF}">
      <dgm:prSet/>
      <dgm:spPr/>
      <dgm:t>
        <a:bodyPr/>
        <a:lstStyle/>
        <a:p>
          <a:endParaRPr lang="en-GB"/>
        </a:p>
      </dgm:t>
    </dgm:pt>
    <dgm:pt modelId="{88BF79BC-E546-7B42-A239-7EC6157BCDD5}" type="sibTrans" cxnId="{03A613CC-BA59-1945-B422-61C46DF052FF}">
      <dgm:prSet/>
      <dgm:spPr/>
      <dgm:t>
        <a:bodyPr/>
        <a:lstStyle/>
        <a:p>
          <a:endParaRPr lang="en-GB"/>
        </a:p>
      </dgm:t>
    </dgm:pt>
    <dgm:pt modelId="{731FC13D-51AC-CA41-8F54-00BA1F223595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 sz="1400" b="0" i="0" u="none" dirty="0">
              <a:solidFill>
                <a:schemeClr val="tx1"/>
              </a:solidFill>
            </a:rPr>
            <a:t>To prioritise the changes in 1</a:t>
          </a:r>
          <a:r>
            <a:rPr lang="en-GB" sz="1400" b="0" i="0" u="none" baseline="30000" dirty="0">
              <a:solidFill>
                <a:schemeClr val="tx1"/>
              </a:solidFill>
            </a:rPr>
            <a:t>st</a:t>
          </a:r>
          <a:r>
            <a:rPr lang="en-GB" sz="1400" b="0" i="0" u="none" dirty="0">
              <a:solidFill>
                <a:schemeClr val="tx1"/>
              </a:solidFill>
            </a:rPr>
            <a:t> year with Link that develop a collaborative approach and bring us in line with Link, being aware of a need to balance autonomy and alignment. In 23-24 we will prioritise phonics as we move to a new phonics programme </a:t>
          </a:r>
          <a:endParaRPr lang="en-GB" sz="1400" dirty="0">
            <a:solidFill>
              <a:schemeClr val="tx1"/>
            </a:solidFill>
          </a:endParaRPr>
        </a:p>
      </dgm:t>
    </dgm:pt>
    <dgm:pt modelId="{E7A54059-C301-5949-89B4-94DD2DD4ABEE}" type="parTrans" cxnId="{B489EE04-67BD-0F43-B488-7365D6ADBE14}">
      <dgm:prSet/>
      <dgm:spPr/>
      <dgm:t>
        <a:bodyPr/>
        <a:lstStyle/>
        <a:p>
          <a:endParaRPr lang="en-GB"/>
        </a:p>
      </dgm:t>
    </dgm:pt>
    <dgm:pt modelId="{170D8C33-4C85-ED49-91A9-9788407C0F7C}" type="sibTrans" cxnId="{B489EE04-67BD-0F43-B488-7365D6ADBE14}">
      <dgm:prSet/>
      <dgm:spPr/>
      <dgm:t>
        <a:bodyPr/>
        <a:lstStyle/>
        <a:p>
          <a:endParaRPr lang="en-GB"/>
        </a:p>
      </dgm:t>
    </dgm:pt>
    <dgm:pt modelId="{027EA279-43FF-FC48-94DF-714C5929629E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GB" sz="1400" b="0" i="0" u="none" dirty="0">
              <a:solidFill>
                <a:schemeClr val="tx1"/>
              </a:solidFill>
            </a:rPr>
            <a:t>For Sparkwell to feel in a good place ready for its next inspection and achieve a good outcome. All subject leaders to be prepared to discuss strengths and development needs of their subject areas. </a:t>
          </a:r>
          <a:endParaRPr lang="en-GB" sz="1400" b="0" dirty="0">
            <a:solidFill>
              <a:schemeClr val="tx1"/>
            </a:solidFill>
          </a:endParaRPr>
        </a:p>
      </dgm:t>
    </dgm:pt>
    <dgm:pt modelId="{4CEDB322-BA48-0741-BB11-C66637BB484D}" type="sibTrans" cxnId="{FED2CCDE-C862-3A48-8D73-BC8ACF8617F6}">
      <dgm:prSet/>
      <dgm:spPr/>
      <dgm:t>
        <a:bodyPr/>
        <a:lstStyle/>
        <a:p>
          <a:endParaRPr lang="en-GB"/>
        </a:p>
      </dgm:t>
    </dgm:pt>
    <dgm:pt modelId="{E40039D6-0E23-F549-902C-154A5B6857AE}" type="parTrans" cxnId="{FED2CCDE-C862-3A48-8D73-BC8ACF8617F6}">
      <dgm:prSet/>
      <dgm:spPr/>
      <dgm:t>
        <a:bodyPr/>
        <a:lstStyle/>
        <a:p>
          <a:endParaRPr lang="en-GB"/>
        </a:p>
      </dgm:t>
    </dgm:pt>
    <dgm:pt modelId="{D1D0423A-9D32-4C47-9901-BD3860EAD048}" type="pres">
      <dgm:prSet presAssocID="{46243647-6C35-A748-8FCF-426252A99EA4}" presName="linearFlow" presStyleCnt="0">
        <dgm:presLayoutVars>
          <dgm:dir/>
          <dgm:animLvl val="lvl"/>
          <dgm:resizeHandles/>
        </dgm:presLayoutVars>
      </dgm:prSet>
      <dgm:spPr/>
    </dgm:pt>
    <dgm:pt modelId="{40384264-FF09-544D-9653-6CCDF1EAACDD}" type="pres">
      <dgm:prSet presAssocID="{9D6E5BA4-6923-B64C-9381-08BE3E1BDB6E}" presName="compositeNode" presStyleCnt="0">
        <dgm:presLayoutVars>
          <dgm:bulletEnabled val="1"/>
        </dgm:presLayoutVars>
      </dgm:prSet>
      <dgm:spPr/>
    </dgm:pt>
    <dgm:pt modelId="{E4E63F65-FE31-134D-9FB4-D6C0D43A1307}" type="pres">
      <dgm:prSet presAssocID="{9D6E5BA4-6923-B64C-9381-08BE3E1BDB6E}" presName="image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78DB6324-FA6F-A540-AF1F-1E8CED2316B3}" type="pres">
      <dgm:prSet presAssocID="{9D6E5BA4-6923-B64C-9381-08BE3E1BDB6E}" presName="childNode" presStyleLbl="node1" presStyleIdx="0" presStyleCnt="5">
        <dgm:presLayoutVars>
          <dgm:bulletEnabled val="1"/>
        </dgm:presLayoutVars>
      </dgm:prSet>
      <dgm:spPr/>
    </dgm:pt>
    <dgm:pt modelId="{98B7DA99-6979-7B4B-9A59-C6A9BA71B65C}" type="pres">
      <dgm:prSet presAssocID="{9D6E5BA4-6923-B64C-9381-08BE3E1BDB6E}" presName="parentNode" presStyleLbl="revTx" presStyleIdx="0" presStyleCnt="5">
        <dgm:presLayoutVars>
          <dgm:chMax val="0"/>
          <dgm:bulletEnabled val="1"/>
        </dgm:presLayoutVars>
      </dgm:prSet>
      <dgm:spPr/>
    </dgm:pt>
    <dgm:pt modelId="{330E768E-67F2-D24D-B250-86D5829519A4}" type="pres">
      <dgm:prSet presAssocID="{4BE08FDE-F4C9-8245-BAE3-0398BE414DAA}" presName="sibTrans" presStyleCnt="0"/>
      <dgm:spPr/>
    </dgm:pt>
    <dgm:pt modelId="{C62E658E-8FFE-014D-8B33-3B792061EBB2}" type="pres">
      <dgm:prSet presAssocID="{19190512-55BF-8C49-8C37-BE3884341A3A}" presName="compositeNode" presStyleCnt="0">
        <dgm:presLayoutVars>
          <dgm:bulletEnabled val="1"/>
        </dgm:presLayoutVars>
      </dgm:prSet>
      <dgm:spPr/>
    </dgm:pt>
    <dgm:pt modelId="{ED00C542-995D-544E-A7D9-97B6DC9F09AD}" type="pres">
      <dgm:prSet presAssocID="{19190512-55BF-8C49-8C37-BE3884341A3A}" presName="image" presStyleLbl="fgImgPlace1" presStyleIdx="1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DE2A625A-7367-B24F-9E96-A7E1C6A682DA}" type="pres">
      <dgm:prSet presAssocID="{19190512-55BF-8C49-8C37-BE3884341A3A}" presName="childNode" presStyleLbl="node1" presStyleIdx="1" presStyleCnt="5">
        <dgm:presLayoutVars>
          <dgm:bulletEnabled val="1"/>
        </dgm:presLayoutVars>
      </dgm:prSet>
      <dgm:spPr/>
    </dgm:pt>
    <dgm:pt modelId="{E0DF5AEB-7EF4-9345-9455-27DCE9BA1BD8}" type="pres">
      <dgm:prSet presAssocID="{19190512-55BF-8C49-8C37-BE3884341A3A}" presName="parentNode" presStyleLbl="revTx" presStyleIdx="1" presStyleCnt="5">
        <dgm:presLayoutVars>
          <dgm:chMax val="0"/>
          <dgm:bulletEnabled val="1"/>
        </dgm:presLayoutVars>
      </dgm:prSet>
      <dgm:spPr/>
    </dgm:pt>
    <dgm:pt modelId="{21FC39F0-63E3-294F-8A0B-843722322BEF}" type="pres">
      <dgm:prSet presAssocID="{B5381938-AD8D-BB42-BEE2-9F923FC53980}" presName="sibTrans" presStyleCnt="0"/>
      <dgm:spPr/>
    </dgm:pt>
    <dgm:pt modelId="{2C34483A-57F0-DC48-ABA2-30DAC187D987}" type="pres">
      <dgm:prSet presAssocID="{ECF81871-63D4-FE4A-8F97-16A8F22A6688}" presName="compositeNode" presStyleCnt="0">
        <dgm:presLayoutVars>
          <dgm:bulletEnabled val="1"/>
        </dgm:presLayoutVars>
      </dgm:prSet>
      <dgm:spPr/>
    </dgm:pt>
    <dgm:pt modelId="{4660D2CE-8F88-B54D-9638-36736147EB14}" type="pres">
      <dgm:prSet presAssocID="{ECF81871-63D4-FE4A-8F97-16A8F22A6688}" presName="image" presStyleLbl="fgImgPlace1" presStyleIdx="2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79E93933-DC1A-A444-ABCF-707234ECF1BD}" type="pres">
      <dgm:prSet presAssocID="{ECF81871-63D4-FE4A-8F97-16A8F22A6688}" presName="childNode" presStyleLbl="node1" presStyleIdx="2" presStyleCnt="5">
        <dgm:presLayoutVars>
          <dgm:bulletEnabled val="1"/>
        </dgm:presLayoutVars>
      </dgm:prSet>
      <dgm:spPr/>
    </dgm:pt>
    <dgm:pt modelId="{14E956A6-7ECE-824A-8098-AC7318CC228D}" type="pres">
      <dgm:prSet presAssocID="{ECF81871-63D4-FE4A-8F97-16A8F22A6688}" presName="parentNode" presStyleLbl="revTx" presStyleIdx="2" presStyleCnt="5">
        <dgm:presLayoutVars>
          <dgm:chMax val="0"/>
          <dgm:bulletEnabled val="1"/>
        </dgm:presLayoutVars>
      </dgm:prSet>
      <dgm:spPr/>
    </dgm:pt>
    <dgm:pt modelId="{E2FE7704-933D-314C-9F55-48C0480AE9EA}" type="pres">
      <dgm:prSet presAssocID="{09FC9D99-07B3-7D4A-850E-811B307BEBD5}" presName="sibTrans" presStyleCnt="0"/>
      <dgm:spPr/>
    </dgm:pt>
    <dgm:pt modelId="{715C084E-D3CB-4E42-86B0-70ABC710591C}" type="pres">
      <dgm:prSet presAssocID="{A2E4A4AF-C75D-8347-9943-8E1814F85B52}" presName="compositeNode" presStyleCnt="0">
        <dgm:presLayoutVars>
          <dgm:bulletEnabled val="1"/>
        </dgm:presLayoutVars>
      </dgm:prSet>
      <dgm:spPr/>
    </dgm:pt>
    <dgm:pt modelId="{6086270E-612B-F944-AC42-DED522DB2685}" type="pres">
      <dgm:prSet presAssocID="{A2E4A4AF-C75D-8347-9943-8E1814F85B52}" presName="image" presStyleLbl="fgImgPlace1" presStyleIdx="3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44160C6B-0760-824F-813A-953D551DC97A}" type="pres">
      <dgm:prSet presAssocID="{A2E4A4AF-C75D-8347-9943-8E1814F85B52}" presName="childNode" presStyleLbl="node1" presStyleIdx="3" presStyleCnt="5">
        <dgm:presLayoutVars>
          <dgm:bulletEnabled val="1"/>
        </dgm:presLayoutVars>
      </dgm:prSet>
      <dgm:spPr/>
    </dgm:pt>
    <dgm:pt modelId="{9811D461-1526-FF41-ADD9-B7C7D4A4ABAF}" type="pres">
      <dgm:prSet presAssocID="{A2E4A4AF-C75D-8347-9943-8E1814F85B52}" presName="parentNode" presStyleLbl="revTx" presStyleIdx="3" presStyleCnt="5">
        <dgm:presLayoutVars>
          <dgm:chMax val="0"/>
          <dgm:bulletEnabled val="1"/>
        </dgm:presLayoutVars>
      </dgm:prSet>
      <dgm:spPr/>
    </dgm:pt>
    <dgm:pt modelId="{D0EF65A6-4704-4E4C-AC0C-6DAD67A79138}" type="pres">
      <dgm:prSet presAssocID="{D6456111-DB5A-174B-9CB9-B98C6DEB61F0}" presName="sibTrans" presStyleCnt="0"/>
      <dgm:spPr/>
    </dgm:pt>
    <dgm:pt modelId="{43AE7417-55CC-F542-8680-2AD84794210C}" type="pres">
      <dgm:prSet presAssocID="{ED9E5E75-0E1E-6F4B-9036-015205951466}" presName="compositeNode" presStyleCnt="0">
        <dgm:presLayoutVars>
          <dgm:bulletEnabled val="1"/>
        </dgm:presLayoutVars>
      </dgm:prSet>
      <dgm:spPr/>
    </dgm:pt>
    <dgm:pt modelId="{9591A2F9-CE73-CB44-8C01-A1D1B67427E2}" type="pres">
      <dgm:prSet presAssocID="{ED9E5E75-0E1E-6F4B-9036-015205951466}" presName="image" presStyleLbl="fgImgPlace1" presStyleIdx="4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  <dgm:pt modelId="{AF117A57-D099-A748-879D-B1B054C4250B}" type="pres">
      <dgm:prSet presAssocID="{ED9E5E75-0E1E-6F4B-9036-015205951466}" presName="childNode" presStyleLbl="node1" presStyleIdx="4" presStyleCnt="5">
        <dgm:presLayoutVars>
          <dgm:bulletEnabled val="1"/>
        </dgm:presLayoutVars>
      </dgm:prSet>
      <dgm:spPr/>
    </dgm:pt>
    <dgm:pt modelId="{90DA5BB1-4798-A94F-BB90-68D118C9D815}" type="pres">
      <dgm:prSet presAssocID="{ED9E5E75-0E1E-6F4B-9036-015205951466}" presName="parentNode" presStyleLbl="revTx" presStyleIdx="4" presStyleCnt="5">
        <dgm:presLayoutVars>
          <dgm:chMax val="0"/>
          <dgm:bulletEnabled val="1"/>
        </dgm:presLayoutVars>
      </dgm:prSet>
      <dgm:spPr/>
    </dgm:pt>
  </dgm:ptLst>
  <dgm:cxnLst>
    <dgm:cxn modelId="{B489EE04-67BD-0F43-B488-7365D6ADBE14}" srcId="{A2E4A4AF-C75D-8347-9943-8E1814F85B52}" destId="{731FC13D-51AC-CA41-8F54-00BA1F223595}" srcOrd="0" destOrd="0" parTransId="{E7A54059-C301-5949-89B4-94DD2DD4ABEE}" sibTransId="{170D8C33-4C85-ED49-91A9-9788407C0F7C}"/>
    <dgm:cxn modelId="{1B8E1F0D-1C49-448E-9A78-67261208ECD0}" type="presOf" srcId="{ECF81871-63D4-FE4A-8F97-16A8F22A6688}" destId="{14E956A6-7ECE-824A-8098-AC7318CC228D}" srcOrd="0" destOrd="0" presId="urn:microsoft.com/office/officeart/2005/8/layout/hList2"/>
    <dgm:cxn modelId="{E8C7360F-3198-46CE-B7A1-E53741831A2D}" type="presOf" srcId="{A2E4A4AF-C75D-8347-9943-8E1814F85B52}" destId="{9811D461-1526-FF41-ADD9-B7C7D4A4ABAF}" srcOrd="0" destOrd="0" presId="urn:microsoft.com/office/officeart/2005/8/layout/hList2"/>
    <dgm:cxn modelId="{3C6B3414-83A3-4085-B376-BAE8ED747AAF}" type="presOf" srcId="{73047C43-043A-4E48-B1CE-34814F064BF6}" destId="{79E93933-DC1A-A444-ABCF-707234ECF1BD}" srcOrd="0" destOrd="0" presId="urn:microsoft.com/office/officeart/2005/8/layout/hList2"/>
    <dgm:cxn modelId="{9BBD1716-36CF-4C19-8580-82F4B542C4C6}" type="presOf" srcId="{2DCAB2AD-1DB2-274B-84FC-7860BD82A142}" destId="{78DB6324-FA6F-A540-AF1F-1E8CED2316B3}" srcOrd="0" destOrd="0" presId="urn:microsoft.com/office/officeart/2005/8/layout/hList2"/>
    <dgm:cxn modelId="{8CC2C51D-BC3F-42A7-BF0C-48642C1D1291}" type="presOf" srcId="{ED9E5E75-0E1E-6F4B-9036-015205951466}" destId="{90DA5BB1-4798-A94F-BB90-68D118C9D815}" srcOrd="0" destOrd="0" presId="urn:microsoft.com/office/officeart/2005/8/layout/hList2"/>
    <dgm:cxn modelId="{34F0E928-39C4-4E8E-8E44-50BD336D9F25}" type="presOf" srcId="{CCB34190-D235-0A4A-8518-5B3B0B303650}" destId="{79E93933-DC1A-A444-ABCF-707234ECF1BD}" srcOrd="0" destOrd="1" presId="urn:microsoft.com/office/officeart/2005/8/layout/hList2"/>
    <dgm:cxn modelId="{1244E340-8880-A641-9BDB-300FE1EEA616}" srcId="{46243647-6C35-A748-8FCF-426252A99EA4}" destId="{19190512-55BF-8C49-8C37-BE3884341A3A}" srcOrd="1" destOrd="0" parTransId="{E8F88AEB-0E30-CD40-9E87-72B823F51BE0}" sibTransId="{B5381938-AD8D-BB42-BEE2-9F923FC53980}"/>
    <dgm:cxn modelId="{F5EEC25E-4A61-0F49-B9A4-866181816E1A}" srcId="{9D6E5BA4-6923-B64C-9381-08BE3E1BDB6E}" destId="{2DCAB2AD-1DB2-274B-84FC-7860BD82A142}" srcOrd="0" destOrd="0" parTransId="{F197A178-0AC4-944D-9156-ADBCDCF07E52}" sibTransId="{3C2663E0-66D6-A742-86E0-52A0BE82F3E5}"/>
    <dgm:cxn modelId="{D4505D42-6706-4E8D-9E1C-DF4F84118E19}" type="presOf" srcId="{9D6E5BA4-6923-B64C-9381-08BE3E1BDB6E}" destId="{98B7DA99-6979-7B4B-9A59-C6A9BA71B65C}" srcOrd="0" destOrd="0" presId="urn:microsoft.com/office/officeart/2005/8/layout/hList2"/>
    <dgm:cxn modelId="{EB2B8869-71F0-4E15-83D4-44A8DAC77DB7}" type="presOf" srcId="{027EA279-43FF-FC48-94DF-714C5929629E}" destId="{AF117A57-D099-A748-879D-B1B054C4250B}" srcOrd="0" destOrd="0" presId="urn:microsoft.com/office/officeart/2005/8/layout/hList2"/>
    <dgm:cxn modelId="{FFCC2177-F511-6E47-A26B-84B8A187FBF4}" srcId="{46243647-6C35-A748-8FCF-426252A99EA4}" destId="{A2E4A4AF-C75D-8347-9943-8E1814F85B52}" srcOrd="3" destOrd="0" parTransId="{FCC504EB-D342-1543-AF42-4334694893AF}" sibTransId="{D6456111-DB5A-174B-9CB9-B98C6DEB61F0}"/>
    <dgm:cxn modelId="{C4EA6458-D445-43AD-8A02-3157D7D13B44}" type="presOf" srcId="{54F205E7-7257-2D4D-B142-161E9FE0D3AE}" destId="{78DB6324-FA6F-A540-AF1F-1E8CED2316B3}" srcOrd="0" destOrd="1" presId="urn:microsoft.com/office/officeart/2005/8/layout/hList2"/>
    <dgm:cxn modelId="{7BAA3D87-D91E-0F4D-8618-D485B1998AA9}" srcId="{46243647-6C35-A748-8FCF-426252A99EA4}" destId="{9D6E5BA4-6923-B64C-9381-08BE3E1BDB6E}" srcOrd="0" destOrd="0" parTransId="{874A9E91-E3EC-DC4F-9AC2-B800D4154DF3}" sibTransId="{4BE08FDE-F4C9-8245-BAE3-0398BE414DAA}"/>
    <dgm:cxn modelId="{E471E69F-23FD-784F-BC0C-4447A29104B4}" srcId="{ECF81871-63D4-FE4A-8F97-16A8F22A6688}" destId="{73047C43-043A-4E48-B1CE-34814F064BF6}" srcOrd="0" destOrd="0" parTransId="{54B29B0B-A54E-D443-B7DD-D6D0A773F559}" sibTransId="{0703B5FB-76AB-1748-8228-D61E35DC051D}"/>
    <dgm:cxn modelId="{B623F7A7-A387-4788-8136-B37CE1960568}" type="presOf" srcId="{731FC13D-51AC-CA41-8F54-00BA1F223595}" destId="{44160C6B-0760-824F-813A-953D551DC97A}" srcOrd="0" destOrd="0" presId="urn:microsoft.com/office/officeart/2005/8/layout/hList2"/>
    <dgm:cxn modelId="{FEC03CAA-5191-3B4B-91B2-CD307E591CB0}" srcId="{19190512-55BF-8C49-8C37-BE3884341A3A}" destId="{DFEDD4FD-7518-944C-B5BB-9B45A3E7A984}" srcOrd="0" destOrd="0" parTransId="{A871ABA2-5DDD-DB48-B171-B418289FD5B4}" sibTransId="{04A8E25B-58DC-C140-B013-5E3EF918C3AD}"/>
    <dgm:cxn modelId="{233135AF-7B56-F34E-B510-B2DF36A2B516}" srcId="{9D6E5BA4-6923-B64C-9381-08BE3E1BDB6E}" destId="{54F205E7-7257-2D4D-B142-161E9FE0D3AE}" srcOrd="1" destOrd="0" parTransId="{14428E9C-FF8A-B846-B8C5-BF0D6242AC21}" sibTransId="{871798F4-6A89-084A-9C0C-3B5D38706083}"/>
    <dgm:cxn modelId="{FCC462AF-0182-714E-8FEA-D04A16622DD8}" srcId="{46243647-6C35-A748-8FCF-426252A99EA4}" destId="{ED9E5E75-0E1E-6F4B-9036-015205951466}" srcOrd="4" destOrd="0" parTransId="{58A513B4-A270-FA43-8D68-7C51779062C2}" sibTransId="{96D099BB-B4D1-354B-A17F-C9E569E2DE68}"/>
    <dgm:cxn modelId="{FB5570B0-FCAF-FA4E-9491-8A241DB42D62}" srcId="{46243647-6C35-A748-8FCF-426252A99EA4}" destId="{ECF81871-63D4-FE4A-8F97-16A8F22A6688}" srcOrd="2" destOrd="0" parTransId="{BAF7F494-0416-214B-B0D2-E97C3D6F4462}" sibTransId="{09FC9D99-07B3-7D4A-850E-811B307BEBD5}"/>
    <dgm:cxn modelId="{03A613CC-BA59-1945-B422-61C46DF052FF}" srcId="{ECF81871-63D4-FE4A-8F97-16A8F22A6688}" destId="{CCB34190-D235-0A4A-8518-5B3B0B303650}" srcOrd="1" destOrd="0" parTransId="{0E5701B9-1381-9F4E-8E41-6586AB4DFA7B}" sibTransId="{88BF79BC-E546-7B42-A239-7EC6157BCDD5}"/>
    <dgm:cxn modelId="{A71778D1-1375-47D0-B71E-58BFAE2A25F9}" type="presOf" srcId="{19190512-55BF-8C49-8C37-BE3884341A3A}" destId="{E0DF5AEB-7EF4-9345-9455-27DCE9BA1BD8}" srcOrd="0" destOrd="0" presId="urn:microsoft.com/office/officeart/2005/8/layout/hList2"/>
    <dgm:cxn modelId="{FED2CCDE-C862-3A48-8D73-BC8ACF8617F6}" srcId="{ED9E5E75-0E1E-6F4B-9036-015205951466}" destId="{027EA279-43FF-FC48-94DF-714C5929629E}" srcOrd="0" destOrd="0" parTransId="{E40039D6-0E23-F549-902C-154A5B6857AE}" sibTransId="{4CEDB322-BA48-0741-BB11-C66637BB484D}"/>
    <dgm:cxn modelId="{FBBDF2F0-234A-4A1D-A5D1-DD0ECDFF3A00}" type="presOf" srcId="{46243647-6C35-A748-8FCF-426252A99EA4}" destId="{D1D0423A-9D32-4C47-9901-BD3860EAD048}" srcOrd="0" destOrd="0" presId="urn:microsoft.com/office/officeart/2005/8/layout/hList2"/>
    <dgm:cxn modelId="{0B3E89FD-43AE-4460-96F9-B2106EFD2534}" type="presOf" srcId="{DFEDD4FD-7518-944C-B5BB-9B45A3E7A984}" destId="{DE2A625A-7367-B24F-9E96-A7E1C6A682DA}" srcOrd="0" destOrd="0" presId="urn:microsoft.com/office/officeart/2005/8/layout/hList2"/>
    <dgm:cxn modelId="{3C25008C-67EB-4244-A8AE-760FD8CC9D2D}" type="presParOf" srcId="{D1D0423A-9D32-4C47-9901-BD3860EAD048}" destId="{40384264-FF09-544D-9653-6CCDF1EAACDD}" srcOrd="0" destOrd="0" presId="urn:microsoft.com/office/officeart/2005/8/layout/hList2"/>
    <dgm:cxn modelId="{F8B01EFE-5259-4D42-80F2-FC8ECB46D245}" type="presParOf" srcId="{40384264-FF09-544D-9653-6CCDF1EAACDD}" destId="{E4E63F65-FE31-134D-9FB4-D6C0D43A1307}" srcOrd="0" destOrd="0" presId="urn:microsoft.com/office/officeart/2005/8/layout/hList2"/>
    <dgm:cxn modelId="{0F6D9701-C379-454B-B6D7-4464AA27FAB4}" type="presParOf" srcId="{40384264-FF09-544D-9653-6CCDF1EAACDD}" destId="{78DB6324-FA6F-A540-AF1F-1E8CED2316B3}" srcOrd="1" destOrd="0" presId="urn:microsoft.com/office/officeart/2005/8/layout/hList2"/>
    <dgm:cxn modelId="{FF5F0311-3F1D-4417-9B3A-B138B2C21529}" type="presParOf" srcId="{40384264-FF09-544D-9653-6CCDF1EAACDD}" destId="{98B7DA99-6979-7B4B-9A59-C6A9BA71B65C}" srcOrd="2" destOrd="0" presId="urn:microsoft.com/office/officeart/2005/8/layout/hList2"/>
    <dgm:cxn modelId="{898246A1-4C06-49DA-B3E6-C0B3F5DA6766}" type="presParOf" srcId="{D1D0423A-9D32-4C47-9901-BD3860EAD048}" destId="{330E768E-67F2-D24D-B250-86D5829519A4}" srcOrd="1" destOrd="0" presId="urn:microsoft.com/office/officeart/2005/8/layout/hList2"/>
    <dgm:cxn modelId="{B11A3D3A-810F-40F5-B4D8-DE6213C96C75}" type="presParOf" srcId="{D1D0423A-9D32-4C47-9901-BD3860EAD048}" destId="{C62E658E-8FFE-014D-8B33-3B792061EBB2}" srcOrd="2" destOrd="0" presId="urn:microsoft.com/office/officeart/2005/8/layout/hList2"/>
    <dgm:cxn modelId="{480A470F-DD29-424B-8465-A164DBA810F7}" type="presParOf" srcId="{C62E658E-8FFE-014D-8B33-3B792061EBB2}" destId="{ED00C542-995D-544E-A7D9-97B6DC9F09AD}" srcOrd="0" destOrd="0" presId="urn:microsoft.com/office/officeart/2005/8/layout/hList2"/>
    <dgm:cxn modelId="{6DA7B306-154E-48A7-9C21-3AC04DF15119}" type="presParOf" srcId="{C62E658E-8FFE-014D-8B33-3B792061EBB2}" destId="{DE2A625A-7367-B24F-9E96-A7E1C6A682DA}" srcOrd="1" destOrd="0" presId="urn:microsoft.com/office/officeart/2005/8/layout/hList2"/>
    <dgm:cxn modelId="{FE37F2BE-09A7-4A2A-8A25-35818F5CE7AB}" type="presParOf" srcId="{C62E658E-8FFE-014D-8B33-3B792061EBB2}" destId="{E0DF5AEB-7EF4-9345-9455-27DCE9BA1BD8}" srcOrd="2" destOrd="0" presId="urn:microsoft.com/office/officeart/2005/8/layout/hList2"/>
    <dgm:cxn modelId="{E76947C8-72E1-4BBC-B10D-1B74B7A9F390}" type="presParOf" srcId="{D1D0423A-9D32-4C47-9901-BD3860EAD048}" destId="{21FC39F0-63E3-294F-8A0B-843722322BEF}" srcOrd="3" destOrd="0" presId="urn:microsoft.com/office/officeart/2005/8/layout/hList2"/>
    <dgm:cxn modelId="{72487373-F239-4697-B6ED-590319DA01A2}" type="presParOf" srcId="{D1D0423A-9D32-4C47-9901-BD3860EAD048}" destId="{2C34483A-57F0-DC48-ABA2-30DAC187D987}" srcOrd="4" destOrd="0" presId="urn:microsoft.com/office/officeart/2005/8/layout/hList2"/>
    <dgm:cxn modelId="{B876DABE-C114-4006-BBAE-23B3C4B643EA}" type="presParOf" srcId="{2C34483A-57F0-DC48-ABA2-30DAC187D987}" destId="{4660D2CE-8F88-B54D-9638-36736147EB14}" srcOrd="0" destOrd="0" presId="urn:microsoft.com/office/officeart/2005/8/layout/hList2"/>
    <dgm:cxn modelId="{6011C657-1081-4D97-B40B-EDEC44D39FEE}" type="presParOf" srcId="{2C34483A-57F0-DC48-ABA2-30DAC187D987}" destId="{79E93933-DC1A-A444-ABCF-707234ECF1BD}" srcOrd="1" destOrd="0" presId="urn:microsoft.com/office/officeart/2005/8/layout/hList2"/>
    <dgm:cxn modelId="{9BC23DD6-C4B5-477A-B870-579ED73FAFA1}" type="presParOf" srcId="{2C34483A-57F0-DC48-ABA2-30DAC187D987}" destId="{14E956A6-7ECE-824A-8098-AC7318CC228D}" srcOrd="2" destOrd="0" presId="urn:microsoft.com/office/officeart/2005/8/layout/hList2"/>
    <dgm:cxn modelId="{634080B4-2735-4837-867C-7E72DE3C9DC7}" type="presParOf" srcId="{D1D0423A-9D32-4C47-9901-BD3860EAD048}" destId="{E2FE7704-933D-314C-9F55-48C0480AE9EA}" srcOrd="5" destOrd="0" presId="urn:microsoft.com/office/officeart/2005/8/layout/hList2"/>
    <dgm:cxn modelId="{CE54815E-FE5E-4B8D-A8DA-188041717EC6}" type="presParOf" srcId="{D1D0423A-9D32-4C47-9901-BD3860EAD048}" destId="{715C084E-D3CB-4E42-86B0-70ABC710591C}" srcOrd="6" destOrd="0" presId="urn:microsoft.com/office/officeart/2005/8/layout/hList2"/>
    <dgm:cxn modelId="{4C34B76A-15A2-4100-98B5-D18340E5B02A}" type="presParOf" srcId="{715C084E-D3CB-4E42-86B0-70ABC710591C}" destId="{6086270E-612B-F944-AC42-DED522DB2685}" srcOrd="0" destOrd="0" presId="urn:microsoft.com/office/officeart/2005/8/layout/hList2"/>
    <dgm:cxn modelId="{8FBB13C8-70F8-4915-B83F-CFBB9C6C55D4}" type="presParOf" srcId="{715C084E-D3CB-4E42-86B0-70ABC710591C}" destId="{44160C6B-0760-824F-813A-953D551DC97A}" srcOrd="1" destOrd="0" presId="urn:microsoft.com/office/officeart/2005/8/layout/hList2"/>
    <dgm:cxn modelId="{602E368F-F2FB-43C4-815E-325D22928698}" type="presParOf" srcId="{715C084E-D3CB-4E42-86B0-70ABC710591C}" destId="{9811D461-1526-FF41-ADD9-B7C7D4A4ABAF}" srcOrd="2" destOrd="0" presId="urn:microsoft.com/office/officeart/2005/8/layout/hList2"/>
    <dgm:cxn modelId="{99B78368-80BC-4D54-AAE7-C28D06D41891}" type="presParOf" srcId="{D1D0423A-9D32-4C47-9901-BD3860EAD048}" destId="{D0EF65A6-4704-4E4C-AC0C-6DAD67A79138}" srcOrd="7" destOrd="0" presId="urn:microsoft.com/office/officeart/2005/8/layout/hList2"/>
    <dgm:cxn modelId="{45FE851B-2D26-4559-9ABF-EDB5AC8B5D02}" type="presParOf" srcId="{D1D0423A-9D32-4C47-9901-BD3860EAD048}" destId="{43AE7417-55CC-F542-8680-2AD84794210C}" srcOrd="8" destOrd="0" presId="urn:microsoft.com/office/officeart/2005/8/layout/hList2"/>
    <dgm:cxn modelId="{865A2547-581F-4869-A479-31C10F51E891}" type="presParOf" srcId="{43AE7417-55CC-F542-8680-2AD84794210C}" destId="{9591A2F9-CE73-CB44-8C01-A1D1B67427E2}" srcOrd="0" destOrd="0" presId="urn:microsoft.com/office/officeart/2005/8/layout/hList2"/>
    <dgm:cxn modelId="{BE47861E-F26B-4974-9E7C-3C39CFA94751}" type="presParOf" srcId="{43AE7417-55CC-F542-8680-2AD84794210C}" destId="{AF117A57-D099-A748-879D-B1B054C4250B}" srcOrd="1" destOrd="0" presId="urn:microsoft.com/office/officeart/2005/8/layout/hList2"/>
    <dgm:cxn modelId="{D815B1C4-5301-42B3-A4B4-C6E288BFC1B6}" type="presParOf" srcId="{43AE7417-55CC-F542-8680-2AD84794210C}" destId="{90DA5BB1-4798-A94F-BB90-68D118C9D815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7DA99-6979-7B4B-9A59-C6A9BA71B65C}">
      <dsp:nvSpPr>
        <dsp:cNvPr id="0" name=""/>
        <dsp:cNvSpPr/>
      </dsp:nvSpPr>
      <dsp:spPr>
        <a:xfrm rot="16200000">
          <a:off x="-1740503" y="2561264"/>
          <a:ext cx="3919617" cy="304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8382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Key priority 1</a:t>
          </a:r>
        </a:p>
      </dsp:txBody>
      <dsp:txXfrm>
        <a:off x="-1740503" y="2561264"/>
        <a:ext cx="3919617" cy="304306"/>
      </dsp:txXfrm>
    </dsp:sp>
    <dsp:sp modelId="{78DB6324-FA6F-A540-AF1F-1E8CED2316B3}">
      <dsp:nvSpPr>
        <dsp:cNvPr id="0" name=""/>
        <dsp:cNvSpPr/>
      </dsp:nvSpPr>
      <dsp:spPr>
        <a:xfrm>
          <a:off x="371458" y="753609"/>
          <a:ext cx="1515771" cy="391961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268382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chemeClr val="tx1"/>
              </a:solidFill>
            </a:rPr>
            <a:t>To work with Link to embed the ‘Relational Approach’ to support pupil’s wellbeing, behaviour and learning development alongside our key values. </a:t>
          </a:r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5100" kern="1200" dirty="0"/>
        </a:p>
      </dsp:txBody>
      <dsp:txXfrm>
        <a:off x="371458" y="753609"/>
        <a:ext cx="1515771" cy="3919617"/>
      </dsp:txXfrm>
    </dsp:sp>
    <dsp:sp modelId="{E4E63F65-FE31-134D-9FB4-D6C0D43A1307}">
      <dsp:nvSpPr>
        <dsp:cNvPr id="0" name=""/>
        <dsp:cNvSpPr/>
      </dsp:nvSpPr>
      <dsp:spPr>
        <a:xfrm>
          <a:off x="67151" y="351923"/>
          <a:ext cx="608613" cy="608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F5AEB-7EF4-9345-9455-27DCE9BA1BD8}">
      <dsp:nvSpPr>
        <dsp:cNvPr id="0" name=""/>
        <dsp:cNvSpPr/>
      </dsp:nvSpPr>
      <dsp:spPr>
        <a:xfrm rot="16200000">
          <a:off x="477657" y="2561264"/>
          <a:ext cx="3919617" cy="304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8382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Key priority 2</a:t>
          </a:r>
        </a:p>
      </dsp:txBody>
      <dsp:txXfrm>
        <a:off x="477657" y="2561264"/>
        <a:ext cx="3919617" cy="304306"/>
      </dsp:txXfrm>
    </dsp:sp>
    <dsp:sp modelId="{DE2A625A-7367-B24F-9E96-A7E1C6A682DA}">
      <dsp:nvSpPr>
        <dsp:cNvPr id="0" name=""/>
        <dsp:cNvSpPr/>
      </dsp:nvSpPr>
      <dsp:spPr>
        <a:xfrm>
          <a:off x="2589619" y="753609"/>
          <a:ext cx="1515771" cy="391961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268382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i="0" u="none" kern="1200" dirty="0">
              <a:solidFill>
                <a:schemeClr val="tx1"/>
              </a:solidFill>
            </a:rPr>
            <a:t>Develop a model of metacognition and self-regulation, alongside an understanding of teaching metacognitive strategies using EEF research. This will be used to support improvements in writing. </a:t>
          </a:r>
          <a:endParaRPr lang="en-GB" sz="1400" kern="1200" dirty="0">
            <a:solidFill>
              <a:schemeClr val="tx1"/>
            </a:solidFill>
          </a:endParaRPr>
        </a:p>
      </dsp:txBody>
      <dsp:txXfrm>
        <a:off x="2589619" y="753609"/>
        <a:ext cx="1515771" cy="3919617"/>
      </dsp:txXfrm>
    </dsp:sp>
    <dsp:sp modelId="{ED00C542-995D-544E-A7D9-97B6DC9F09AD}">
      <dsp:nvSpPr>
        <dsp:cNvPr id="0" name=""/>
        <dsp:cNvSpPr/>
      </dsp:nvSpPr>
      <dsp:spPr>
        <a:xfrm>
          <a:off x="2285312" y="351923"/>
          <a:ext cx="608613" cy="608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E956A6-7ECE-824A-8098-AC7318CC228D}">
      <dsp:nvSpPr>
        <dsp:cNvPr id="0" name=""/>
        <dsp:cNvSpPr/>
      </dsp:nvSpPr>
      <dsp:spPr>
        <a:xfrm rot="16200000">
          <a:off x="2695818" y="2561264"/>
          <a:ext cx="3919617" cy="304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8382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Key priority 3</a:t>
          </a:r>
        </a:p>
      </dsp:txBody>
      <dsp:txXfrm>
        <a:off x="2695818" y="2561264"/>
        <a:ext cx="3919617" cy="304306"/>
      </dsp:txXfrm>
    </dsp:sp>
    <dsp:sp modelId="{79E93933-DC1A-A444-ABCF-707234ECF1BD}">
      <dsp:nvSpPr>
        <dsp:cNvPr id="0" name=""/>
        <dsp:cNvSpPr/>
      </dsp:nvSpPr>
      <dsp:spPr>
        <a:xfrm>
          <a:off x="4807780" y="753609"/>
          <a:ext cx="1515771" cy="3919617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268382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i="0" u="none" kern="1200" dirty="0">
              <a:solidFill>
                <a:schemeClr val="tx1"/>
              </a:solidFill>
            </a:rPr>
            <a:t>Develop assessment of foundation subjects through further work on end points. Ensure end points in all curriculum areas are explicit and sequential</a:t>
          </a:r>
          <a:endParaRPr lang="en-GB" sz="1400" kern="1200" dirty="0">
            <a:solidFill>
              <a:schemeClr val="tx1"/>
            </a:solidFill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</dsp:txBody>
      <dsp:txXfrm>
        <a:off x="4807780" y="753609"/>
        <a:ext cx="1515771" cy="3919617"/>
      </dsp:txXfrm>
    </dsp:sp>
    <dsp:sp modelId="{4660D2CE-8F88-B54D-9638-36736147EB14}">
      <dsp:nvSpPr>
        <dsp:cNvPr id="0" name=""/>
        <dsp:cNvSpPr/>
      </dsp:nvSpPr>
      <dsp:spPr>
        <a:xfrm>
          <a:off x="4503474" y="351923"/>
          <a:ext cx="608613" cy="608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11D461-1526-FF41-ADD9-B7C7D4A4ABAF}">
      <dsp:nvSpPr>
        <dsp:cNvPr id="0" name=""/>
        <dsp:cNvSpPr/>
      </dsp:nvSpPr>
      <dsp:spPr>
        <a:xfrm rot="16200000">
          <a:off x="4913980" y="2561264"/>
          <a:ext cx="3919617" cy="304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8382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Key priority 4</a:t>
          </a:r>
        </a:p>
      </dsp:txBody>
      <dsp:txXfrm>
        <a:off x="4913980" y="2561264"/>
        <a:ext cx="3919617" cy="304306"/>
      </dsp:txXfrm>
    </dsp:sp>
    <dsp:sp modelId="{44160C6B-0760-824F-813A-953D551DC97A}">
      <dsp:nvSpPr>
        <dsp:cNvPr id="0" name=""/>
        <dsp:cNvSpPr/>
      </dsp:nvSpPr>
      <dsp:spPr>
        <a:xfrm>
          <a:off x="7025942" y="753609"/>
          <a:ext cx="1515771" cy="391961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268382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i="0" u="none" kern="1200" dirty="0">
              <a:solidFill>
                <a:schemeClr val="tx1"/>
              </a:solidFill>
            </a:rPr>
            <a:t>To prioritise the changes in 1</a:t>
          </a:r>
          <a:r>
            <a:rPr lang="en-GB" sz="1400" b="0" i="0" u="none" kern="1200" baseline="30000" dirty="0">
              <a:solidFill>
                <a:schemeClr val="tx1"/>
              </a:solidFill>
            </a:rPr>
            <a:t>st</a:t>
          </a:r>
          <a:r>
            <a:rPr lang="en-GB" sz="1400" b="0" i="0" u="none" kern="1200" dirty="0">
              <a:solidFill>
                <a:schemeClr val="tx1"/>
              </a:solidFill>
            </a:rPr>
            <a:t> year with Link that develop a collaborative approach and bring us in line with Link, being aware of a need to balance autonomy and alignment. In 23-24 we will prioritise phonics as we move to a new phonics programme </a:t>
          </a:r>
          <a:endParaRPr lang="en-GB" sz="1400" kern="1200" dirty="0">
            <a:solidFill>
              <a:schemeClr val="tx1"/>
            </a:solidFill>
          </a:endParaRPr>
        </a:p>
      </dsp:txBody>
      <dsp:txXfrm>
        <a:off x="7025942" y="753609"/>
        <a:ext cx="1515771" cy="3919617"/>
      </dsp:txXfrm>
    </dsp:sp>
    <dsp:sp modelId="{6086270E-612B-F944-AC42-DED522DB2685}">
      <dsp:nvSpPr>
        <dsp:cNvPr id="0" name=""/>
        <dsp:cNvSpPr/>
      </dsp:nvSpPr>
      <dsp:spPr>
        <a:xfrm>
          <a:off x="6721635" y="351923"/>
          <a:ext cx="608613" cy="608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DA5BB1-4798-A94F-BB90-68D118C9D815}">
      <dsp:nvSpPr>
        <dsp:cNvPr id="0" name=""/>
        <dsp:cNvSpPr/>
      </dsp:nvSpPr>
      <dsp:spPr>
        <a:xfrm rot="16200000">
          <a:off x="7132141" y="2561264"/>
          <a:ext cx="3919617" cy="304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68382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Key priority 5</a:t>
          </a:r>
        </a:p>
      </dsp:txBody>
      <dsp:txXfrm>
        <a:off x="7132141" y="2561264"/>
        <a:ext cx="3919617" cy="304306"/>
      </dsp:txXfrm>
    </dsp:sp>
    <dsp:sp modelId="{AF117A57-D099-A748-879D-B1B054C4250B}">
      <dsp:nvSpPr>
        <dsp:cNvPr id="0" name=""/>
        <dsp:cNvSpPr/>
      </dsp:nvSpPr>
      <dsp:spPr>
        <a:xfrm>
          <a:off x="9244103" y="753609"/>
          <a:ext cx="1515771" cy="391961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268382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b="0" i="0" u="none" kern="1200" dirty="0">
              <a:solidFill>
                <a:schemeClr val="tx1"/>
              </a:solidFill>
            </a:rPr>
            <a:t>For Sparkwell to feel in a good place ready for its next inspection and achieve a good outcome. All subject leaders to be prepared to discuss strengths and development needs of their subject areas. </a:t>
          </a:r>
          <a:endParaRPr lang="en-GB" sz="1400" b="0" kern="1200" dirty="0">
            <a:solidFill>
              <a:schemeClr val="tx1"/>
            </a:solidFill>
          </a:endParaRPr>
        </a:p>
      </dsp:txBody>
      <dsp:txXfrm>
        <a:off x="9244103" y="753609"/>
        <a:ext cx="1515771" cy="3919617"/>
      </dsp:txXfrm>
    </dsp:sp>
    <dsp:sp modelId="{9591A2F9-CE73-CB44-8C01-A1D1B67427E2}">
      <dsp:nvSpPr>
        <dsp:cNvPr id="0" name=""/>
        <dsp:cNvSpPr/>
      </dsp:nvSpPr>
      <dsp:spPr>
        <a:xfrm>
          <a:off x="8939796" y="351923"/>
          <a:ext cx="608613" cy="608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A631-0C93-21D2-E1B8-6C3E824EE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B0659-D772-29E1-6D3E-07A1CB1EC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15504-D57C-15E3-E0BE-6A1D33A43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544E2-B218-DE28-13C7-BCFA8C3E6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44A7-BF22-B321-4EB6-70283704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7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9B195-BC4F-CC3F-0555-981E4077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79829-FFEF-D197-6760-8462A9158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2579D-AFB2-61BB-7CCF-A5D7DC43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AC8AE-B16C-E0A9-4798-06F91A920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F06B7-4CF6-AFFC-CC95-0E712210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5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E1424B-4F82-9213-D5B8-85559247DA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36BB5-E6B1-B0D6-C393-715FA6B81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3BFD2-FCA8-8E79-07D3-8FBEB4EA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97DD0-34C9-8F14-960B-251B203D1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AA60E-6F7B-EF28-33BD-EDB08DB4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5DCD4-D5EE-610A-E1B6-29F469EF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4EA51-79B2-E265-0542-B959BCEDA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70EC7-11E3-66D9-9BC6-5A9EDF81D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9C878-784B-1335-9318-8FADA9D13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369BC-F3B5-244B-AC67-E1616265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5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70796-7058-F230-7182-D466BC47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258B1-7536-D7FD-7766-EFD08AD81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B6320-55F5-0901-EF19-B653CB2A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AC5B8-C14E-7F56-088C-8B9A4D1D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E7914-3003-89C9-CF65-E4EFA054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2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5E2A8-9792-A0AC-CC14-E770630D1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6A69F-1CE1-9C7E-50F8-87DF05876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5EB3-5757-9B93-2BE2-BAD04B022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79BBF-F03F-A262-B5DC-959FEB9EC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731BC-9360-D542-C3A4-DD1DC2B28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0C7E4-A311-EF22-9CF0-AA054B9C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0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5C8B-1241-98FF-13D2-30C61CBCF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836E3-C2EA-A602-7B84-AB007D948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55232-4D73-98CA-312F-DA3F5C0DF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28FE0-0C2A-069D-1D46-F9F9A2AA66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F501E4-3BE4-C34C-E626-69D0180F0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46A8B9-08D1-81D0-8ADA-A5FF05C9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5CC012-7C4A-969E-A7D4-C492E8EE9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00D60-801E-D6A9-4AC3-22FA293F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3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78AAF-2546-402E-C6B1-8FF5960F4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155658-84B9-5F62-D02E-627E9345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767D2-07FA-C5AB-48E6-D3091EC26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64D0CE-4986-CA10-D419-5BF67F5B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2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72C031-8A74-CDF6-7A1D-31D1F5405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034F60-9DF3-D970-E88C-476D80D0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C2953-92DB-D648-5739-662F73CFA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2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9B683-5926-B305-3693-3FBD5C854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90AE-3065-9522-3716-F5A3DEE37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D1124-37B5-BCBD-2B74-257CFB4B6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E756E-C5CF-55E9-932A-3FBBE450D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800E32-D0CB-A039-3949-8F87770A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E9409-F447-1B8E-7638-E9E874FF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3D6A-3626-81A2-BFDA-F043EF9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E153D6-D38B-2EE2-4DA6-7FB833379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BA332B-F04F-C940-6F74-FE27C1604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A3508-EB70-33BC-F325-E0D44DA1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2C28B-1695-CF43-32A6-BD2FD01F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C381F-60D4-855E-2653-FC8971A8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6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456BC-B04E-BF8B-6940-21057DF15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D7291-7DC9-D1F7-51BA-EA965B15A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F45A8-B187-4951-0522-5E9B54299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AE8FC-87EB-2847-ACF5-466E54B47B36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5353-3F24-2175-71F9-38DF7FFBF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729FF-1BD5-8646-39F4-659E661DE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03DE2-6C59-DE4C-9675-2038305A9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3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95DF646-B9CF-8676-E234-019DFC433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892125"/>
              </p:ext>
            </p:extLst>
          </p:nvPr>
        </p:nvGraphicFramePr>
        <p:xfrm>
          <a:off x="715617" y="1113183"/>
          <a:ext cx="10827026" cy="502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458746E-38C8-985B-F8CD-906EA8AAFBD0}"/>
              </a:ext>
            </a:extLst>
          </p:cNvPr>
          <p:cNvSpPr txBox="1"/>
          <p:nvPr/>
        </p:nvSpPr>
        <p:spPr>
          <a:xfrm>
            <a:off x="2385391" y="545710"/>
            <a:ext cx="6728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/>
              <a:t>Key improvement priorities 2023-2024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183CD-B1BE-0A35-3B53-5E4715365BC1}"/>
              </a:ext>
            </a:extLst>
          </p:cNvPr>
          <p:cNvSpPr txBox="1"/>
          <p:nvPr/>
        </p:nvSpPr>
        <p:spPr>
          <a:xfrm>
            <a:off x="14028198" y="-1727413"/>
            <a:ext cx="1110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D87FB32-7BDC-532C-B11B-CE29173B0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609" y="545710"/>
            <a:ext cx="1809750" cy="809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CCBFC0-1782-95A2-6746-3CDCEA83186D}"/>
              </a:ext>
            </a:extLst>
          </p:cNvPr>
          <p:cNvSpPr txBox="1"/>
          <p:nvPr/>
        </p:nvSpPr>
        <p:spPr>
          <a:xfrm>
            <a:off x="1020417" y="7156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BE9BFD-B758-4C1A-59F7-9606680395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655" y="282554"/>
            <a:ext cx="1746253" cy="12354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8455FAC-CB03-D5CB-4DB3-6ADCF536EBAB}"/>
              </a:ext>
            </a:extLst>
          </p:cNvPr>
          <p:cNvSpPr txBox="1"/>
          <p:nvPr/>
        </p:nvSpPr>
        <p:spPr>
          <a:xfrm>
            <a:off x="2345635" y="405481"/>
            <a:ext cx="6904382" cy="8269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8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b80e254-1dd3-4260-8057-5e77e6739162" xsi:nil="true"/>
    <lcf76f155ced4ddcb4097134ff3c332f xmlns="b4148532-73e0-4e78-9bcf-7c790fcfa8b5">
      <Terms xmlns="http://schemas.microsoft.com/office/infopath/2007/PartnerControls"/>
    </lcf76f155ced4ddcb4097134ff3c332f>
    <SharedWithUsers xmlns="db80e254-1dd3-4260-8057-5e77e6739162">
      <UserInfo>
        <DisplayName>admin Sparkwell</DisplayName>
        <AccountId>328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881ABDD54BF7429CE5789E3229BC15" ma:contentTypeVersion="17" ma:contentTypeDescription="Create a new document." ma:contentTypeScope="" ma:versionID="22c7b3f9007244f2191a0295aafa965a">
  <xsd:schema xmlns:xsd="http://www.w3.org/2001/XMLSchema" xmlns:xs="http://www.w3.org/2001/XMLSchema" xmlns:p="http://schemas.microsoft.com/office/2006/metadata/properties" xmlns:ns2="b4148532-73e0-4e78-9bcf-7c790fcfa8b5" xmlns:ns3="db80e254-1dd3-4260-8057-5e77e6739162" targetNamespace="http://schemas.microsoft.com/office/2006/metadata/properties" ma:root="true" ma:fieldsID="732edbd021f3549f741760e2ecdd6388" ns2:_="" ns3:_="">
    <xsd:import namespace="b4148532-73e0-4e78-9bcf-7c790fcfa8b5"/>
    <xsd:import namespace="db80e254-1dd3-4260-8057-5e77e67391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48532-73e0-4e78-9bcf-7c790fcfa8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73c774-fe17-47cf-af40-88125d9a75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80e254-1dd3-4260-8057-5e77e67391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6bece7-5983-4da2-b5f2-227faaa0a08c}" ma:internalName="TaxCatchAll" ma:showField="CatchAllData" ma:web="db80e254-1dd3-4260-8057-5e77e67391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6D5841-D044-4114-AE5B-770EB17748A2}">
  <ds:schemaRefs>
    <ds:schemaRef ds:uri="http://schemas.microsoft.com/office/2006/metadata/properties"/>
    <ds:schemaRef ds:uri="http://schemas.microsoft.com/office/infopath/2007/PartnerControls"/>
    <ds:schemaRef ds:uri="db80e254-1dd3-4260-8057-5e77e6739162"/>
    <ds:schemaRef ds:uri="b4148532-73e0-4e78-9bcf-7c790fcfa8b5"/>
  </ds:schemaRefs>
</ds:datastoreItem>
</file>

<file path=customXml/itemProps2.xml><?xml version="1.0" encoding="utf-8"?>
<ds:datastoreItem xmlns:ds="http://schemas.openxmlformats.org/officeDocument/2006/customXml" ds:itemID="{40C5D992-D896-4FD0-AFE6-C095FAB09A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1D7329-2E18-4595-9EEC-D796455F3C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148532-73e0-4e78-9bcf-7c790fcfa8b5"/>
    <ds:schemaRef ds:uri="db80e254-1dd3-4260-8057-5e77e67391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fran.mcl@gmail.com</dc:creator>
  <cp:lastModifiedBy>gwhiting84</cp:lastModifiedBy>
  <cp:revision>4</cp:revision>
  <dcterms:created xsi:type="dcterms:W3CDTF">2023-07-09T19:49:42Z</dcterms:created>
  <dcterms:modified xsi:type="dcterms:W3CDTF">2023-11-14T09:04:29Z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0x01010047881ABDD54BF7429CE5789E3229BC15</vt:lpwstr>
  </property>
</Properties>
</file>